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ccbd80c56719462e"/>
    <p:sldMasterId id="2147483657" r:id="R1421eb4d6d7a42e4"/>
  </p:sldMasterIdLst>
  <p:sldIdLst>
    <p:sldId id="287" r:id="Rbe05315c8cb14248"/>
    <p:sldId id="288" r:id="R3a47abb5b8ed4580"/>
    <p:sldId id="289" r:id="Rb9f71f0d8d5c41cc"/>
    <p:sldId id="290" r:id="Rf033385110524a8d"/>
    <p:sldId id="291" r:id="R10b91a202cdf446b"/>
    <p:sldId id="292" r:id="R98d329ad673d4e1f"/>
    <p:sldId id="293" r:id="Rafd33dc4d8cd41b4"/>
    <p:sldId id="294" r:id="R191a4f84c01b4297"/>
    <p:sldId id="295" r:id="Rc01bf47ce8574caf"/>
    <p:sldId id="296" r:id="R82c366ab7e5547d6"/>
    <p:sldId id="297" r:id="Rb61ab9a0b7ce42cf"/>
    <p:sldId id="298" r:id="Ra548c48a958c4461"/>
    <p:sldId id="299" r:id="Rfb36555718154fe5"/>
    <p:sldId id="300" r:id="R1ea2111874b547ba"/>
    <p:sldId id="301" r:id="R30427f79922e4ffe"/>
    <p:sldId id="302" r:id="Ra548c3aae1b247b3"/>
    <p:sldId id="303" r:id="R90a142813b764e61"/>
    <p:sldId id="304" r:id="R1f412d990f0c43ad"/>
    <p:sldId id="305" r:id="R3a16573bd02c4180"/>
    <p:sldId id="306" r:id="R704da75019044183"/>
    <p:sldId id="307" r:id="R57278ac2bf7545c5"/>
    <p:sldId id="308" r:id="R890646d2c0514ac2"/>
    <p:sldId id="309" r:id="R96c3ae2cee9c42c4"/>
    <p:sldId id="310" r:id="R69aa90de40434da9"/>
    <p:sldId id="311" r:id="R557394ffd0dc4f68"/>
    <p:sldId id="312" r:id="R5b094f9abcea426d"/>
    <p:sldId id="313" r:id="Rf4ccc4531aac4607"/>
    <p:sldId id="314" r:id="Ra30e7532e1f94a87"/>
    <p:sldId id="315" r:id="R2dbed907262a4854"/>
    <p:sldId id="316" r:id="R764625009c864aa7"/>
    <p:sldId id="317" r:id="R580ee74c968941cf"/>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30427f79922e4ffe" Type="http://schemas.openxmlformats.org/officeDocument/2006/relationships/slide" Target="/ppt/slides/slide2e.xml"/><Relationship Id="R90a142813b764e61" Type="http://schemas.openxmlformats.org/officeDocument/2006/relationships/slide" Target="/ppt/slides/slide30.xml"/><Relationship Id="Rf4ccc4531aac4607" Type="http://schemas.openxmlformats.org/officeDocument/2006/relationships/slide" Target="/ppt/slides/slide3a.xml"/><Relationship Id="R1421eb4d6d7a42e4" Type="http://schemas.openxmlformats.org/officeDocument/2006/relationships/slideMaster" Target="/ppt/slideMasters/slideMaster3.xml"/><Relationship Id="Rb61ab9a0b7ce42cf" Type="http://schemas.openxmlformats.org/officeDocument/2006/relationships/slide" Target="/ppt/slides/slide2a.xml"/><Relationship Id="Rccbd80c56719462e" Type="http://schemas.openxmlformats.org/officeDocument/2006/relationships/slideMaster" Target="/ppt/slideMasters/slideMaster2.xml"/><Relationship Id="Ra548c48a958c4461" Type="http://schemas.openxmlformats.org/officeDocument/2006/relationships/slide" Target="/ppt/slides/slide2b.xml"/><Relationship Id="R890646d2c0514ac2" Type="http://schemas.openxmlformats.org/officeDocument/2006/relationships/slide" Target="/ppt/slides/slide35.xml"/><Relationship Id="R557394ffd0dc4f68" Type="http://schemas.openxmlformats.org/officeDocument/2006/relationships/slide" Target="/ppt/slides/slide38.xml"/><Relationship Id="rId7" Type="http://schemas.openxmlformats.org/officeDocument/2006/relationships/customXml" Target="../customXml/item2.xml"/><Relationship Id="Rb9f71f0d8d5c41cc" Type="http://schemas.openxmlformats.org/officeDocument/2006/relationships/slide" Target="/ppt/slides/slide22.xml"/><Relationship Id="R191a4f84c01b4297" Type="http://schemas.openxmlformats.org/officeDocument/2006/relationships/slide" Target="/ppt/slides/slide27.xml"/><Relationship Id="R82c366ab7e5547d6" Type="http://schemas.openxmlformats.org/officeDocument/2006/relationships/slide" Target="/ppt/slides/slide29.xml"/><Relationship Id="R57278ac2bf7545c5" Type="http://schemas.openxmlformats.org/officeDocument/2006/relationships/slide" Target="/ppt/slides/slide34.xml"/><Relationship Id="R5b094f9abcea426d" Type="http://schemas.openxmlformats.org/officeDocument/2006/relationships/slide" Target="/ppt/slides/slide39.xml"/><Relationship Id="Ra30e7532e1f94a87" Type="http://schemas.openxmlformats.org/officeDocument/2006/relationships/slide" Target="/ppt/slides/slide3b.xml"/><Relationship Id="R580ee74c968941cf" Type="http://schemas.openxmlformats.org/officeDocument/2006/relationships/slide" Target="/ppt/slides/slide3e.xml"/><Relationship Id="rId1" Type="http://schemas.openxmlformats.org/officeDocument/2006/relationships/slideMaster" Target="slideMasters/slideMaster1.xml"/><Relationship Id="R3a47abb5b8ed4580" Type="http://schemas.openxmlformats.org/officeDocument/2006/relationships/slide" Target="/ppt/slides/slide21.xml"/><Relationship Id="Rf033385110524a8d" Type="http://schemas.openxmlformats.org/officeDocument/2006/relationships/slide" Target="/ppt/slides/slide23.xml"/><Relationship Id="Rafd33dc4d8cd41b4" Type="http://schemas.openxmlformats.org/officeDocument/2006/relationships/slide" Target="/ppt/slides/slide26.xml"/><Relationship Id="R96c3ae2cee9c42c4" Type="http://schemas.openxmlformats.org/officeDocument/2006/relationships/slide" Target="/ppt/slides/slide36.xml"/><Relationship Id="rId6" Type="http://schemas.openxmlformats.org/officeDocument/2006/relationships/customXml" Target="../customXml/item1.xml"/><Relationship Id="rId5" Type="http://schemas.openxmlformats.org/officeDocument/2006/relationships/theme" Target="theme/theme1.xml"/><Relationship Id="R10b91a202cdf446b" Type="http://schemas.openxmlformats.org/officeDocument/2006/relationships/slide" Target="/ppt/slides/slide24.xml"/><Relationship Id="Rfb36555718154fe5" Type="http://schemas.openxmlformats.org/officeDocument/2006/relationships/slide" Target="/ppt/slides/slide2c.xml"/><Relationship Id="R1ea2111874b547ba" Type="http://schemas.openxmlformats.org/officeDocument/2006/relationships/slide" Target="/ppt/slides/slide2d.xml"/><Relationship Id="R1f412d990f0c43ad" Type="http://schemas.openxmlformats.org/officeDocument/2006/relationships/slide" Target="/ppt/slides/slide31.xml"/><Relationship Id="R6a9fd16624fe48e6" Type="http://schemas.openxmlformats.org/officeDocument/2006/relationships/tableStyles" Target="/ppt/tableStyles.xml"/><Relationship Id="Rc01bf47ce8574caf" Type="http://schemas.openxmlformats.org/officeDocument/2006/relationships/slide" Target="/ppt/slides/slide28.xml"/><Relationship Id="Ra548c3aae1b247b3" Type="http://schemas.openxmlformats.org/officeDocument/2006/relationships/slide" Target="/ppt/slides/slide2f.xml"/><Relationship Id="R704da75019044183" Type="http://schemas.openxmlformats.org/officeDocument/2006/relationships/slide" Target="/ppt/slides/slide33.xml"/><Relationship Id="R2dbed907262a4854" Type="http://schemas.openxmlformats.org/officeDocument/2006/relationships/slide" Target="/ppt/slides/slide3c.xml"/><Relationship Id="R764625009c864aa7" Type="http://schemas.openxmlformats.org/officeDocument/2006/relationships/slide" Target="/ppt/slides/slide3d.xml"/><Relationship Id="R98d329ad673d4e1f" Type="http://schemas.openxmlformats.org/officeDocument/2006/relationships/slide" Target="/ppt/slides/slide25.xml"/><Relationship Id="R3a16573bd02c4180" Type="http://schemas.openxmlformats.org/officeDocument/2006/relationships/slide" Target="/ppt/slides/slide32.xml"/><Relationship Id="Rbe05315c8cb14248" Type="http://schemas.openxmlformats.org/officeDocument/2006/relationships/slide" Target="/ppt/slides/slide20.xml"/><Relationship Id="rId8" Type="http://schemas.openxmlformats.org/officeDocument/2006/relationships/customXml" Target="../customXml/item3.xml"/><Relationship Id="R69aa90de40434da9" Type="http://schemas.openxmlformats.org/officeDocument/2006/relationships/slide" Target="/ppt/slides/slide37.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2298ede57bfb4bd6" /><Relationship Type="http://schemas.openxmlformats.org/officeDocument/2006/relationships/image" Target="/ppt/media/image2.bin" Id="Rcf9c3f49a1fa47a8" /><Relationship Type="http://schemas.openxmlformats.org/officeDocument/2006/relationships/slideMaster" Target="/ppt/slideMasters/slideMaster2.xml" Id="R462b78222b9045a8" /></Relationships>
</file>

<file path=ppt/slideLayouts/_rels/slideLayout3.xml.rels>&#65279;<?xml version="1.0" encoding="utf-8"?><Relationships xmlns="http://schemas.openxmlformats.org/package/2006/relationships"><Relationship Type="http://schemas.openxmlformats.org/officeDocument/2006/relationships/image" Target="/ppt/media/image3.bin" Id="R89bb66afcd474007" /><Relationship Type="http://schemas.openxmlformats.org/officeDocument/2006/relationships/image" Target="/ppt/media/image4.bin" Id="R096daf5b5f444751" /><Relationship Type="http://schemas.openxmlformats.org/officeDocument/2006/relationships/slideMaster" Target="/ppt/slideMasters/slideMaster2.xml" Id="R80a7428f3eed45db" /></Relationships>
</file>

<file path=ppt/slideLayouts/_rels/slideLayout4.xml.rels>&#65279;<?xml version="1.0" encoding="utf-8"?><Relationships xmlns="http://schemas.openxmlformats.org/package/2006/relationships"><Relationship Type="http://schemas.openxmlformats.org/officeDocument/2006/relationships/image" Target="/ppt/media/image5.bin" Id="R00d3cd5753464992" /><Relationship Type="http://schemas.openxmlformats.org/officeDocument/2006/relationships/image" Target="/ppt/media/image2.bin" Id="R95e1985843244ea2" /><Relationship Type="http://schemas.openxmlformats.org/officeDocument/2006/relationships/slideMaster" Target="/ppt/slideMasters/slideMaster2.xml" Id="R5a5949ffcaae4df5" /></Relationships>
</file>

<file path=ppt/slideLayouts/_rels/slideLayout5.xml.rels>&#65279;<?xml version="1.0" encoding="utf-8"?><Relationships xmlns="http://schemas.openxmlformats.org/package/2006/relationships"><Relationship Type="http://schemas.openxmlformats.org/officeDocument/2006/relationships/image" Target="/ppt/media/image6.bin" Id="Rd09536d10b224f19" /><Relationship Type="http://schemas.openxmlformats.org/officeDocument/2006/relationships/image" Target="/ppt/media/image2.bin" Id="R5e73cd86204a4dad" /><Relationship Type="http://schemas.openxmlformats.org/officeDocument/2006/relationships/slideMaster" Target="/ppt/slideMasters/slideMaster2.xml" Id="R88f01ba8ca4e4858" /></Relationships>
</file>

<file path=ppt/slideLayouts/_rels/slideLayout6.xml.rels>&#65279;<?xml version="1.0" encoding="utf-8"?><Relationships xmlns="http://schemas.openxmlformats.org/package/2006/relationships"><Relationship Type="http://schemas.openxmlformats.org/officeDocument/2006/relationships/image" Target="/ppt/media/image7.bin" Id="R642a91ac07a94329" /><Relationship Type="http://schemas.openxmlformats.org/officeDocument/2006/relationships/image" Target="/ppt/media/image4.bin" Id="Rfaf7e479ee114459" /><Relationship Type="http://schemas.openxmlformats.org/officeDocument/2006/relationships/slideMaster" Target="/ppt/slideMasters/slideMaster2.xml" Id="Ra3a15e5fe3424534" /></Relationships>
</file>

<file path=ppt/slideLayouts/_rels/slideLayout7.xml.rels>&#65279;<?xml version="1.0" encoding="utf-8"?><Relationships xmlns="http://schemas.openxmlformats.org/package/2006/relationships"><Relationship Type="http://schemas.openxmlformats.org/officeDocument/2006/relationships/image" Target="/ppt/media/image8.bin" Id="R8b1fbc298e3845d0" /><Relationship Type="http://schemas.openxmlformats.org/officeDocument/2006/relationships/image" Target="/ppt/media/image4.bin" Id="R787cd5269afa4595" /><Relationship Type="http://schemas.openxmlformats.org/officeDocument/2006/relationships/slideMaster" Target="/ppt/slideMasters/slideMaster2.xml" Id="Rb4baed345ef045db" /></Relationships>
</file>

<file path=ppt/slideLayouts/_rels/slideLayout8.xml.rels>&#65279;<?xml version="1.0" encoding="utf-8"?><Relationships xmlns="http://schemas.openxmlformats.org/package/2006/relationships"><Relationship Type="http://schemas.openxmlformats.org/officeDocument/2006/relationships/image" Target="/ppt/media/imagea.bin" Id="R3e40027fa2374eb9" /><Relationship Type="http://schemas.openxmlformats.org/officeDocument/2006/relationships/image" Target="/ppt/media/imageb.bin" Id="Reaebef50ea044a7d" /><Relationship Type="http://schemas.openxmlformats.org/officeDocument/2006/relationships/slideMaster" Target="/ppt/slideMasters/slideMaster3.xml" Id="R09794207c45c465b"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cca059e87ced41b1"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b3ae37027ed3425d"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b6b695e52ae54279"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295a89317f6f4f93"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1110bcd35d414fc0"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cae8a3f2c2a84305"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5ab5ab73c23e45f2"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2298ede57bfb4bd6">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cf9c3f49a1fa47a8">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89bb66afcd474007">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096daf5b5f44475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00d3cd5753464992">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95e1985843244ea2">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d09536d10b224f1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5e73cd86204a4dad">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642a91ac07a94329">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faf7e479ee114459">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8b1fbc298e3845d0">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787cd5269afa4595">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3e40027fa2374eb9">
            <a:extLst>
              <a:ext uri="{96DAC541-7B7A-43D3-8B79-37D633B846F1}">
                <asvg:svgBlip xmlns:asvg="http://schemas.microsoft.com/office/drawing/2016/SVG/main" r:embed="Reaebef50ea044a7d"/>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8438c782d02a4e30" /><Relationship Type="http://schemas.openxmlformats.org/officeDocument/2006/relationships/slideLayout" Target="/ppt/slideLayouts/slideLayout2.xml" Id="Rac55bd68c737462c" /><Relationship Type="http://schemas.openxmlformats.org/officeDocument/2006/relationships/slideLayout" Target="/ppt/slideLayouts/slideLayout3.xml" Id="R192d8bd00dcf4b11" /><Relationship Type="http://schemas.openxmlformats.org/officeDocument/2006/relationships/slideLayout" Target="/ppt/slideLayouts/slideLayout4.xml" Id="Rb32fa1b18db94ae9" /><Relationship Type="http://schemas.openxmlformats.org/officeDocument/2006/relationships/slideLayout" Target="/ppt/slideLayouts/slideLayout5.xml" Id="R9144a26f84344602" /><Relationship Type="http://schemas.openxmlformats.org/officeDocument/2006/relationships/slideLayout" Target="/ppt/slideLayouts/slideLayout6.xml" Id="Rbfff37fe311a419b" /><Relationship Type="http://schemas.openxmlformats.org/officeDocument/2006/relationships/slideLayout" Target="/ppt/slideLayouts/slideLayout7.xml" Id="R85778d2fec26454c"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8e5ac505b6fb40ae" /><Relationship Type="http://schemas.openxmlformats.org/officeDocument/2006/relationships/slideLayout" Target="/ppt/slideLayouts/slideLayout8.xml" Id="R06ef8e35593241dc" /><Relationship Type="http://schemas.openxmlformats.org/officeDocument/2006/relationships/slideLayout" Target="/ppt/slideLayouts/slideLayout9.xml" Id="Re87125c7b3824ffb" /><Relationship Type="http://schemas.openxmlformats.org/officeDocument/2006/relationships/slideLayout" Target="/ppt/slideLayouts/slideLayouta.xml" Id="Reb7bd9bb65304c4b" /><Relationship Type="http://schemas.openxmlformats.org/officeDocument/2006/relationships/slideLayout" Target="/ppt/slideLayouts/slideLayoutb.xml" Id="R9cc5bedc193a43c2" /><Relationship Type="http://schemas.openxmlformats.org/officeDocument/2006/relationships/slideLayout" Target="/ppt/slideLayouts/slideLayoutc.xml" Id="Rbada36af45e74623" /><Relationship Type="http://schemas.openxmlformats.org/officeDocument/2006/relationships/slideLayout" Target="/ppt/slideLayouts/slideLayoutd.xml" Id="Rd71e13bf75364d3c" /><Relationship Type="http://schemas.openxmlformats.org/officeDocument/2006/relationships/slideLayout" Target="/ppt/slideLayouts/slideLayoute.xml" Id="R283f04e29b394bfb" /><Relationship Type="http://schemas.openxmlformats.org/officeDocument/2006/relationships/slideLayout" Target="/ppt/slideLayouts/slideLayoutf.xml" Id="R145d29a0a370489b" /><Relationship Type="http://schemas.openxmlformats.org/officeDocument/2006/relationships/image" Target="/ppt/media/image2.bin" Id="R72826968e1df4935"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b32fa1b18db94ae9"/>
    <p:sldLayoutId id="2147483652" r:id="R192d8bd00dcf4b11"/>
    <p:sldLayoutId id="2147483651" r:id="Rac55bd68c737462c"/>
    <p:sldLayoutId id="2147483656" r:id="R85778d2fec26454c"/>
    <p:sldLayoutId id="2147483655" r:id="Rbfff37fe311a419b"/>
    <p:sldLayoutId id="2147483654" r:id="R9144a26f84344602"/>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72826968e1df4935">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bada36af45e74623"/>
    <p:sldLayoutId id="2147483661" r:id="R9cc5bedc193a43c2"/>
    <p:sldLayoutId id="2147483659" r:id="Re87125c7b3824ffb"/>
    <p:sldLayoutId id="2147483665" r:id="R145d29a0a370489b"/>
    <p:sldLayoutId id="2147483664" r:id="R283f04e29b394bfb"/>
    <p:sldLayoutId id="2147483663" r:id="Rd71e13bf75364d3c"/>
    <p:sldLayoutId id="2147483660" r:id="Reb7bd9bb65304c4b"/>
    <p:sldLayoutId id="2147483658" r:id="R06ef8e35593241dc"/>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33126ec858404f7c" /><Relationship Type="http://schemas.openxmlformats.org/officeDocument/2006/relationships/slideLayout" Target="/ppt/slideLayouts/slideLayout3.xml" Id="Rd4e07d172d484a81" /></Relationships>
</file>

<file path=ppt/slides/_rels/slide21.xml.rels>&#65279;<?xml version="1.0" encoding="utf-8"?><Relationships xmlns="http://schemas.openxmlformats.org/package/2006/relationships"><Relationship Type="http://schemas.openxmlformats.org/officeDocument/2006/relationships/image" Target="/ppt/media/imagec.bin" Id="R37e65167875a4f39" /><Relationship Type="http://schemas.openxmlformats.org/officeDocument/2006/relationships/slideLayout" Target="/ppt/slideLayouts/slideLayoutc.xml" Id="R5c7ad86518f649a3" /></Relationships>
</file>

<file path=ppt/slides/_rels/slide22.xml.rels>&#65279;<?xml version="1.0" encoding="utf-8"?><Relationships xmlns="http://schemas.openxmlformats.org/package/2006/relationships"><Relationship Type="http://schemas.openxmlformats.org/officeDocument/2006/relationships/image" Target="/ppt/media/imagec.bin" Id="Rf2ad869894e2406a" /><Relationship Type="http://schemas.openxmlformats.org/officeDocument/2006/relationships/slideLayout" Target="/ppt/slideLayouts/slideLayoutc.xml" Id="R41df9d1d8e7847ae" /></Relationships>
</file>

<file path=ppt/slides/_rels/slide23.xml.rels>&#65279;<?xml version="1.0" encoding="utf-8"?><Relationships xmlns="http://schemas.openxmlformats.org/package/2006/relationships"><Relationship Type="http://schemas.openxmlformats.org/officeDocument/2006/relationships/image" Target="/ppt/media/imagec.bin" Id="Rf3aaa48acbdc4471" /><Relationship Type="http://schemas.openxmlformats.org/officeDocument/2006/relationships/slideLayout" Target="/ppt/slideLayouts/slideLayoutc.xml" Id="R56d80f7ca8f44f0a" /><Relationship Type="http://schemas.openxmlformats.org/officeDocument/2006/relationships/chart" Target="/ppt/slides/charts/chart32.xml" Id="Ra9a989195daa4c55" /><Relationship Type="http://schemas.openxmlformats.org/officeDocument/2006/relationships/chart" Target="/ppt/slides/charts/chart33.xml" Id="R53a58ce4ebd941ea" /><Relationship Type="http://schemas.openxmlformats.org/officeDocument/2006/relationships/chart" Target="/ppt/slides/charts/chart34.xml" Id="Rc0f5e97aecb54169" /></Relationships>
</file>

<file path=ppt/slides/_rels/slide24.xml.rels>&#65279;<?xml version="1.0" encoding="utf-8"?><Relationships xmlns="http://schemas.openxmlformats.org/package/2006/relationships"><Relationship Type="http://schemas.openxmlformats.org/officeDocument/2006/relationships/image" Target="/ppt/media/imagec.bin" Id="R3d3d974b0b284ae6" /><Relationship Type="http://schemas.openxmlformats.org/officeDocument/2006/relationships/slideLayout" Target="/ppt/slideLayouts/slideLayoutc.xml" Id="R80f68cd5808043de" /><Relationship Type="http://schemas.openxmlformats.org/officeDocument/2006/relationships/chart" Target="/ppt/slides/charts/chart35.xml" Id="Rbc4db6c80fb549b7" /></Relationships>
</file>

<file path=ppt/slides/_rels/slide25.xml.rels>&#65279;<?xml version="1.0" encoding="utf-8"?><Relationships xmlns="http://schemas.openxmlformats.org/package/2006/relationships"><Relationship Type="http://schemas.openxmlformats.org/officeDocument/2006/relationships/image" Target="/ppt/media/imagec.bin" Id="Rc82973fffd7e46c9" /><Relationship Type="http://schemas.openxmlformats.org/officeDocument/2006/relationships/slideLayout" Target="/ppt/slideLayouts/slideLayoutc.xml" Id="R686191f4c63f4d64" /><Relationship Type="http://schemas.openxmlformats.org/officeDocument/2006/relationships/chart" Target="/ppt/slides/charts/chart36.xml" Id="R519dc0da0ae64b88" /><Relationship Type="http://schemas.openxmlformats.org/officeDocument/2006/relationships/chart" Target="/ppt/slides/charts/chart37.xml" Id="Rdf07982988e74108" /><Relationship Type="http://schemas.openxmlformats.org/officeDocument/2006/relationships/chart" Target="/ppt/slides/charts/chart38.xml" Id="R9a066b02de634468" /></Relationships>
</file>

<file path=ppt/slides/_rels/slide26.xml.rels>&#65279;<?xml version="1.0" encoding="utf-8"?><Relationships xmlns="http://schemas.openxmlformats.org/package/2006/relationships"><Relationship Type="http://schemas.openxmlformats.org/officeDocument/2006/relationships/image" Target="/ppt/media/imagec.bin" Id="R48a4a795db654355" /><Relationship Type="http://schemas.openxmlformats.org/officeDocument/2006/relationships/slideLayout" Target="/ppt/slideLayouts/slideLayoutc.xml" Id="R647161c2933f4143" /><Relationship Type="http://schemas.openxmlformats.org/officeDocument/2006/relationships/chart" Target="/ppt/slides/charts/chart39.xml" Id="Raf1c4c12eb8849eb" /><Relationship Type="http://schemas.openxmlformats.org/officeDocument/2006/relationships/chart" Target="/ppt/slides/charts/chart3a.xml" Id="Rfb730b3b8aaf43d3" /><Relationship Type="http://schemas.openxmlformats.org/officeDocument/2006/relationships/chart" Target="/ppt/slides/charts/chart3b.xml" Id="Raa8bc9ffad504e35" /></Relationships>
</file>

<file path=ppt/slides/_rels/slide27.xml.rels>&#65279;<?xml version="1.0" encoding="utf-8"?><Relationships xmlns="http://schemas.openxmlformats.org/package/2006/relationships"><Relationship Type="http://schemas.openxmlformats.org/officeDocument/2006/relationships/image" Target="/ppt/media/imagec.bin" Id="R6e1331036d6e4bd2" /><Relationship Type="http://schemas.openxmlformats.org/officeDocument/2006/relationships/slideLayout" Target="/ppt/slideLayouts/slideLayoutc.xml" Id="R9171a25f59554f70" /><Relationship Type="http://schemas.openxmlformats.org/officeDocument/2006/relationships/chart" Target="/ppt/slides/charts/chart3c.xml" Id="R67050e4974794ee7" /><Relationship Type="http://schemas.openxmlformats.org/officeDocument/2006/relationships/chart" Target="/ppt/slides/charts/chart3d.xml" Id="Rf0295fb5002b42c4" /><Relationship Type="http://schemas.openxmlformats.org/officeDocument/2006/relationships/chart" Target="/ppt/slides/charts/chart3e.xml" Id="R000d420819fb46c2" /></Relationships>
</file>

<file path=ppt/slides/_rels/slide28.xml.rels>&#65279;<?xml version="1.0" encoding="utf-8"?><Relationships xmlns="http://schemas.openxmlformats.org/package/2006/relationships"><Relationship Type="http://schemas.openxmlformats.org/officeDocument/2006/relationships/image" Target="/ppt/media/imagec.bin" Id="Rb93c4d64e3d94351" /><Relationship Type="http://schemas.openxmlformats.org/officeDocument/2006/relationships/slideLayout" Target="/ppt/slideLayouts/slideLayoutc.xml" Id="R3a63a11c552e4ec3" /><Relationship Type="http://schemas.openxmlformats.org/officeDocument/2006/relationships/chart" Target="/ppt/slides/charts/chart3f.xml" Id="R20ce96e752ad48e5" /><Relationship Type="http://schemas.openxmlformats.org/officeDocument/2006/relationships/chart" Target="/ppt/slides/charts/chart40.xml" Id="R054b845d32d647ef" /><Relationship Type="http://schemas.openxmlformats.org/officeDocument/2006/relationships/chart" Target="/ppt/slides/charts/chart41.xml" Id="Rd7b712fec1f34a42" /><Relationship Type="http://schemas.openxmlformats.org/officeDocument/2006/relationships/chart" Target="/ppt/slides/charts/chart42.xml" Id="R7d652f985f9c4ab9" /><Relationship Type="http://schemas.openxmlformats.org/officeDocument/2006/relationships/chart" Target="/ppt/slides/charts/chart43.xml" Id="R32f6a5617e29467f" /><Relationship Type="http://schemas.openxmlformats.org/officeDocument/2006/relationships/chart" Target="/ppt/slides/charts/chart44.xml" Id="R1a14b632320944f4" /><Relationship Type="http://schemas.openxmlformats.org/officeDocument/2006/relationships/chart" Target="/ppt/slides/charts/chart45.xml" Id="Ra530db0917324257" /></Relationships>
</file>

<file path=ppt/slides/_rels/slide29.xml.rels>&#65279;<?xml version="1.0" encoding="utf-8"?><Relationships xmlns="http://schemas.openxmlformats.org/package/2006/relationships"><Relationship Type="http://schemas.openxmlformats.org/officeDocument/2006/relationships/image" Target="/ppt/media/imagec.bin" Id="R4cea05c7a0624b85" /><Relationship Type="http://schemas.openxmlformats.org/officeDocument/2006/relationships/slideLayout" Target="/ppt/slideLayouts/slideLayoutc.xml" Id="R92fb2504155f4c37" /></Relationships>
</file>

<file path=ppt/slides/_rels/slide2a.xml.rels>&#65279;<?xml version="1.0" encoding="utf-8"?><Relationships xmlns="http://schemas.openxmlformats.org/package/2006/relationships"><Relationship Type="http://schemas.openxmlformats.org/officeDocument/2006/relationships/image" Target="/ppt/media/imagec.bin" Id="R9676020d185846c9" /><Relationship Type="http://schemas.openxmlformats.org/officeDocument/2006/relationships/slideLayout" Target="/ppt/slideLayouts/slideLayoutc.xml" Id="R5c6e893343df44e8" /></Relationships>
</file>

<file path=ppt/slides/_rels/slide2b.xml.rels>&#65279;<?xml version="1.0" encoding="utf-8"?><Relationships xmlns="http://schemas.openxmlformats.org/package/2006/relationships"><Relationship Type="http://schemas.openxmlformats.org/officeDocument/2006/relationships/image" Target="/ppt/media/imagec.bin" Id="R5299752991954be0" /><Relationship Type="http://schemas.openxmlformats.org/officeDocument/2006/relationships/slideLayout" Target="/ppt/slideLayouts/slideLayoutc.xml" Id="R36648eb229a540a6" /><Relationship Type="http://schemas.openxmlformats.org/officeDocument/2006/relationships/chart" Target="/ppt/slides/charts/chart46.xml" Id="Rfbb8b5f3c68d4953" /><Relationship Type="http://schemas.openxmlformats.org/officeDocument/2006/relationships/chart" Target="/ppt/slides/charts/chart47.xml" Id="R671149ff63d74c44" /><Relationship Type="http://schemas.openxmlformats.org/officeDocument/2006/relationships/chart" Target="/ppt/slides/charts/chart48.xml" Id="R5f7d298db2d143b6" /><Relationship Type="http://schemas.openxmlformats.org/officeDocument/2006/relationships/chart" Target="/ppt/slides/charts/chart49.xml" Id="Rd33dfb9256ba4773" /></Relationships>
</file>

<file path=ppt/slides/_rels/slide2c.xml.rels>&#65279;<?xml version="1.0" encoding="utf-8"?><Relationships xmlns="http://schemas.openxmlformats.org/package/2006/relationships"><Relationship Type="http://schemas.openxmlformats.org/officeDocument/2006/relationships/image" Target="/ppt/media/imagec.bin" Id="Re0c2667228ce4849" /><Relationship Type="http://schemas.openxmlformats.org/officeDocument/2006/relationships/slideLayout" Target="/ppt/slideLayouts/slideLayoutc.xml" Id="Rd8c7732bfb544af9" /></Relationships>
</file>

<file path=ppt/slides/_rels/slide2d.xml.rels>&#65279;<?xml version="1.0" encoding="utf-8"?><Relationships xmlns="http://schemas.openxmlformats.org/package/2006/relationships"><Relationship Type="http://schemas.openxmlformats.org/officeDocument/2006/relationships/image" Target="/ppt/media/imagec.bin" Id="R8f9159be4f3b4abb" /><Relationship Type="http://schemas.openxmlformats.org/officeDocument/2006/relationships/slideLayout" Target="/ppt/slideLayouts/slideLayoutc.xml" Id="R0097b5c171a640c2" /><Relationship Type="http://schemas.openxmlformats.org/officeDocument/2006/relationships/chart" Target="/ppt/slides/charts/chart4a.xml" Id="Rd169004e4a1846d8" /><Relationship Type="http://schemas.openxmlformats.org/officeDocument/2006/relationships/chart" Target="/ppt/slides/charts/chart4b.xml" Id="R36e3cee134d34f67" /><Relationship Type="http://schemas.openxmlformats.org/officeDocument/2006/relationships/chart" Target="/ppt/slides/charts/chart4c.xml" Id="R4e34c2ebb85f4133" /><Relationship Type="http://schemas.openxmlformats.org/officeDocument/2006/relationships/chart" Target="/ppt/slides/charts/chart4d.xml" Id="Rfc6cfb38cb5941df" /><Relationship Type="http://schemas.openxmlformats.org/officeDocument/2006/relationships/chart" Target="/ppt/slides/charts/chart4e.xml" Id="R31b9c258ca954012" /><Relationship Type="http://schemas.openxmlformats.org/officeDocument/2006/relationships/chart" Target="/ppt/slides/charts/chart4f.xml" Id="Re5ace359bd3e4a64" /><Relationship Type="http://schemas.openxmlformats.org/officeDocument/2006/relationships/chart" Target="/ppt/slides/charts/chart50.xml" Id="Rae154a4146c343b4" /><Relationship Type="http://schemas.openxmlformats.org/officeDocument/2006/relationships/chart" Target="/ppt/slides/charts/chart51.xml" Id="R3adc547b42eb41ad" /></Relationships>
</file>

<file path=ppt/slides/_rels/slide2e.xml.rels>&#65279;<?xml version="1.0" encoding="utf-8"?><Relationships xmlns="http://schemas.openxmlformats.org/package/2006/relationships"><Relationship Type="http://schemas.openxmlformats.org/officeDocument/2006/relationships/image" Target="/ppt/media/imagec.bin" Id="R5acffb6be3034828" /><Relationship Type="http://schemas.openxmlformats.org/officeDocument/2006/relationships/slideLayout" Target="/ppt/slideLayouts/slideLayoutc.xml" Id="R493b68d1487a43d8" /></Relationships>
</file>

<file path=ppt/slides/_rels/slide2f.xml.rels>&#65279;<?xml version="1.0" encoding="utf-8"?><Relationships xmlns="http://schemas.openxmlformats.org/package/2006/relationships"><Relationship Type="http://schemas.openxmlformats.org/officeDocument/2006/relationships/image" Target="/ppt/media/imagec.bin" Id="Rcd7902a2a0d24e44" /><Relationship Type="http://schemas.openxmlformats.org/officeDocument/2006/relationships/slideLayout" Target="/ppt/slideLayouts/slideLayoutc.xml" Id="Rc70b99179be14018" /></Relationships>
</file>

<file path=ppt/slides/_rels/slide30.xml.rels>&#65279;<?xml version="1.0" encoding="utf-8"?><Relationships xmlns="http://schemas.openxmlformats.org/package/2006/relationships"><Relationship Type="http://schemas.openxmlformats.org/officeDocument/2006/relationships/image" Target="/ppt/media/imagec.bin" Id="R7c364ae7e8e94c5e" /><Relationship Type="http://schemas.openxmlformats.org/officeDocument/2006/relationships/slideLayout" Target="/ppt/slideLayouts/slideLayoutc.xml" Id="Rb888d33f09914cf7" /><Relationship Type="http://schemas.openxmlformats.org/officeDocument/2006/relationships/chart" Target="/ppt/slides/charts/chart52.xml" Id="R46e17a27e04e44be" /><Relationship Type="http://schemas.openxmlformats.org/officeDocument/2006/relationships/chart" Target="/ppt/slides/charts/chart53.xml" Id="Redc3918bf27a460f" /></Relationships>
</file>

<file path=ppt/slides/_rels/slide31.xml.rels>&#65279;<?xml version="1.0" encoding="utf-8"?><Relationships xmlns="http://schemas.openxmlformats.org/package/2006/relationships"><Relationship Type="http://schemas.openxmlformats.org/officeDocument/2006/relationships/image" Target="/ppt/media/imagec.bin" Id="Rf900c5434c954667" /><Relationship Type="http://schemas.openxmlformats.org/officeDocument/2006/relationships/slideLayout" Target="/ppt/slideLayouts/slideLayoutc.xml" Id="Ra5699dbdc00546a3" /></Relationships>
</file>

<file path=ppt/slides/_rels/slide32.xml.rels>&#65279;<?xml version="1.0" encoding="utf-8"?><Relationships xmlns="http://schemas.openxmlformats.org/package/2006/relationships"><Relationship Type="http://schemas.openxmlformats.org/officeDocument/2006/relationships/image" Target="/ppt/media/imagec.bin" Id="R5c1e1ce359954ba6" /><Relationship Type="http://schemas.openxmlformats.org/officeDocument/2006/relationships/slideLayout" Target="/ppt/slideLayouts/slideLayoutc.xml" Id="Rd1bcc30aebc34095" /><Relationship Type="http://schemas.openxmlformats.org/officeDocument/2006/relationships/chart" Target="/ppt/slides/charts/chart54.xml" Id="R54c82f2faacf4eb5" /><Relationship Type="http://schemas.openxmlformats.org/officeDocument/2006/relationships/chart" Target="/ppt/slides/charts/chart55.xml" Id="Rdcf9f17a88f84afd" /><Relationship Type="http://schemas.openxmlformats.org/officeDocument/2006/relationships/chart" Target="/ppt/slides/charts/chart56.xml" Id="R25e4d92811834fa7" /><Relationship Type="http://schemas.openxmlformats.org/officeDocument/2006/relationships/chart" Target="/ppt/slides/charts/chart57.xml" Id="Rbcab6d95d1c245b1" /><Relationship Type="http://schemas.openxmlformats.org/officeDocument/2006/relationships/chart" Target="/ppt/slides/charts/chart58.xml" Id="Rb15682ca927646b3" /></Relationships>
</file>

<file path=ppt/slides/_rels/slide33.xml.rels>&#65279;<?xml version="1.0" encoding="utf-8"?><Relationships xmlns="http://schemas.openxmlformats.org/package/2006/relationships"><Relationship Type="http://schemas.openxmlformats.org/officeDocument/2006/relationships/image" Target="/ppt/media/imagec.bin" Id="Rec84800f0fbd451e" /><Relationship Type="http://schemas.openxmlformats.org/officeDocument/2006/relationships/slideLayout" Target="/ppt/slideLayouts/slideLayoutc.xml" Id="Rd6f7dfd12d564d3a" /></Relationships>
</file>

<file path=ppt/slides/_rels/slide34.xml.rels>&#65279;<?xml version="1.0" encoding="utf-8"?><Relationships xmlns="http://schemas.openxmlformats.org/package/2006/relationships"><Relationship Type="http://schemas.openxmlformats.org/officeDocument/2006/relationships/image" Target="/ppt/media/imagec.bin" Id="Re96a9067745d47a8" /><Relationship Type="http://schemas.openxmlformats.org/officeDocument/2006/relationships/slideLayout" Target="/ppt/slideLayouts/slideLayoutc.xml" Id="R4947509ed8ec48a0" /><Relationship Type="http://schemas.openxmlformats.org/officeDocument/2006/relationships/chart" Target="/ppt/slides/charts/chart59.xml" Id="R83b4868a84d24c10" /><Relationship Type="http://schemas.openxmlformats.org/officeDocument/2006/relationships/chart" Target="/ppt/slides/charts/chart5a.xml" Id="Rd02f288b9d4a4892" /></Relationships>
</file>

<file path=ppt/slides/_rels/slide35.xml.rels>&#65279;<?xml version="1.0" encoding="utf-8"?><Relationships xmlns="http://schemas.openxmlformats.org/package/2006/relationships"><Relationship Type="http://schemas.openxmlformats.org/officeDocument/2006/relationships/image" Target="/ppt/media/imagec.bin" Id="R1f1b99a7d15d4af6" /><Relationship Type="http://schemas.openxmlformats.org/officeDocument/2006/relationships/slideLayout" Target="/ppt/slideLayouts/slideLayoutc.xml" Id="R8460b9461f4e436c" /></Relationships>
</file>

<file path=ppt/slides/_rels/slide36.xml.rels>&#65279;<?xml version="1.0" encoding="utf-8"?><Relationships xmlns="http://schemas.openxmlformats.org/package/2006/relationships"><Relationship Type="http://schemas.openxmlformats.org/officeDocument/2006/relationships/image" Target="/ppt/media/imagec.bin" Id="R9c6a148bac22403e" /><Relationship Type="http://schemas.openxmlformats.org/officeDocument/2006/relationships/slideLayout" Target="/ppt/slideLayouts/slideLayoutc.xml" Id="R961bad76b34a40c0" /><Relationship Type="http://schemas.openxmlformats.org/officeDocument/2006/relationships/chart" Target="/ppt/slides/charts/chart5b.xml" Id="R29fec134b59940cc" /></Relationships>
</file>

<file path=ppt/slides/_rels/slide37.xml.rels>&#65279;<?xml version="1.0" encoding="utf-8"?><Relationships xmlns="http://schemas.openxmlformats.org/package/2006/relationships"><Relationship Type="http://schemas.openxmlformats.org/officeDocument/2006/relationships/image" Target="/ppt/media/imagec.bin" Id="R6a25a619d7ad448f" /><Relationship Type="http://schemas.openxmlformats.org/officeDocument/2006/relationships/slideLayout" Target="/ppt/slideLayouts/slideLayoutc.xml" Id="R22e612ca3aed4f1e" /><Relationship Type="http://schemas.openxmlformats.org/officeDocument/2006/relationships/chart" Target="/ppt/slides/charts/chart5c.xml" Id="R6960a87afffa406a" /></Relationships>
</file>

<file path=ppt/slides/_rels/slide38.xml.rels>&#65279;<?xml version="1.0" encoding="utf-8"?><Relationships xmlns="http://schemas.openxmlformats.org/package/2006/relationships"><Relationship Type="http://schemas.openxmlformats.org/officeDocument/2006/relationships/image" Target="/ppt/media/imagec.bin" Id="R4fdc7d7bb87046dc" /><Relationship Type="http://schemas.openxmlformats.org/officeDocument/2006/relationships/slideLayout" Target="/ppt/slideLayouts/slideLayoutc.xml" Id="R426f6d2425384770" /><Relationship Type="http://schemas.openxmlformats.org/officeDocument/2006/relationships/chart" Target="/ppt/slides/charts/chart5d.xml" Id="Re63013fe2c004fb3" /></Relationships>
</file>

<file path=ppt/slides/_rels/slide39.xml.rels>&#65279;<?xml version="1.0" encoding="utf-8"?><Relationships xmlns="http://schemas.openxmlformats.org/package/2006/relationships"><Relationship Type="http://schemas.openxmlformats.org/officeDocument/2006/relationships/image" Target="/ppt/media/imagec.bin" Id="Re6a9d804370a4e58" /><Relationship Type="http://schemas.openxmlformats.org/officeDocument/2006/relationships/slideLayout" Target="/ppt/slideLayouts/slideLayoutc.xml" Id="Rce6f4ee5a09a49b2" /><Relationship Type="http://schemas.openxmlformats.org/officeDocument/2006/relationships/chart" Target="/ppt/slides/charts/chart5e.xml" Id="R979db3635bdd4963" /></Relationships>
</file>

<file path=ppt/slides/_rels/slide3a.xml.rels>&#65279;<?xml version="1.0" encoding="utf-8"?><Relationships xmlns="http://schemas.openxmlformats.org/package/2006/relationships"><Relationship Type="http://schemas.openxmlformats.org/officeDocument/2006/relationships/image" Target="/ppt/media/imagec.bin" Id="Rb07c47aff61d4f1e" /><Relationship Type="http://schemas.openxmlformats.org/officeDocument/2006/relationships/slideLayout" Target="/ppt/slideLayouts/slideLayoutc.xml" Id="R36b9718274494b4f" /><Relationship Type="http://schemas.openxmlformats.org/officeDocument/2006/relationships/chart" Target="/ppt/slides/charts/chart5f.xml" Id="R554cb95d5776471b" /></Relationships>
</file>

<file path=ppt/slides/_rels/slide3b.xml.rels>&#65279;<?xml version="1.0" encoding="utf-8"?><Relationships xmlns="http://schemas.openxmlformats.org/package/2006/relationships"><Relationship Type="http://schemas.openxmlformats.org/officeDocument/2006/relationships/image" Target="/ppt/media/imagec.bin" Id="Ref1e8de6a7d048c9" /><Relationship Type="http://schemas.openxmlformats.org/officeDocument/2006/relationships/slideLayout" Target="/ppt/slideLayouts/slideLayoutc.xml" Id="Rb71c642967a74a00" /><Relationship Type="http://schemas.openxmlformats.org/officeDocument/2006/relationships/chart" Target="/ppt/slides/charts/chart60.xml" Id="R29a3ee72283e48e9" /></Relationships>
</file>

<file path=ppt/slides/_rels/slide3c.xml.rels>&#65279;<?xml version="1.0" encoding="utf-8"?><Relationships xmlns="http://schemas.openxmlformats.org/package/2006/relationships"><Relationship Type="http://schemas.openxmlformats.org/officeDocument/2006/relationships/image" Target="/ppt/media/imagec.bin" Id="R079ac080cf464bb5" /><Relationship Type="http://schemas.openxmlformats.org/officeDocument/2006/relationships/slideLayout" Target="/ppt/slideLayouts/slideLayoutc.xml" Id="R0c779a78881343b0" /><Relationship Type="http://schemas.openxmlformats.org/officeDocument/2006/relationships/chart" Target="/ppt/slides/charts/chart61.xml" Id="Rcef0f0aba1084367" /></Relationships>
</file>

<file path=ppt/slides/_rels/slide3d.xml.rels>&#65279;<?xml version="1.0" encoding="utf-8"?><Relationships xmlns="http://schemas.openxmlformats.org/package/2006/relationships"><Relationship Type="http://schemas.openxmlformats.org/officeDocument/2006/relationships/image" Target="/ppt/media/imagec.bin" Id="Rc19b24ab9c9d471e" /><Relationship Type="http://schemas.openxmlformats.org/officeDocument/2006/relationships/slideLayout" Target="/ppt/slideLayouts/slideLayoutc.xml" Id="R49283d68a7574e29" /><Relationship Type="http://schemas.openxmlformats.org/officeDocument/2006/relationships/chart" Target="/ppt/slides/charts/chart62.xml" Id="Rb650800f7bef410c" /></Relationships>
</file>

<file path=ppt/slides/_rels/slide3e.xml.rels>&#65279;<?xml version="1.0" encoding="utf-8"?><Relationships xmlns="http://schemas.openxmlformats.org/package/2006/relationships"><Relationship Type="http://schemas.openxmlformats.org/officeDocument/2006/relationships/image" Target="/ppt/media/imagec.bin" Id="R16c8a0bc08c24acb" /><Relationship Type="http://schemas.openxmlformats.org/officeDocument/2006/relationships/slideLayout" Target="/ppt/slideLayouts/slideLayoutc.xml" Id="R05e7f83ef59944ad"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0.264706</c:v>
              </c:pt>
              <c:pt idx="1">
                <c:v>0.294118</c:v>
              </c:pt>
              <c:pt idx="2">
                <c:v>0.294118</c:v>
              </c:pt>
              <c:pt idx="3">
                <c:v>0.147059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0.470588</c:v>
              </c:pt>
              <c:pt idx="1">
                <c:v>0.529412</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0.617647</c:v>
              </c:pt>
              <c:pt idx="1">
                <c:v>0.235294</c:v>
              </c:pt>
              <c:pt idx="2">
                <c:v>0.147059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Äringsgatan 4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4.357759</c:v>
              </c:pt>
              <c:pt idx="1">
                <c:v>4.117647</c:v>
              </c:pt>
              <c:pt idx="2">
                <c:v>4.416031</c:v>
              </c:pt>
              <c:pt idx="3">
                <c:v>4.439394</c:v>
              </c:pt>
              <c:pt idx="4">
                <c:v>4.408284</c:v>
              </c:pt>
              <c:pt idx="5">
                <c:v>4.417910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0.970588</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0.029412</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0.941176</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0.058824</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0.911765</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0.029412</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0.029412</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0.647059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0.176471</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0.176471</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0.764706</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0.176471</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0.058824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0.823529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0.117647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0.058824</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0.705882</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0.176471</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0.029412</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0.088235</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0.794118</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0.088235</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0.029412</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0.088235</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0.882353</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0.029412</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0.029412</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0.029412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0.029412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0.558824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0.382353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0.558824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0.029412</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0.588235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0.323529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0.088235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0.029412</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0.029412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0.441176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0.470588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0.029412</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0.176471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0.294118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0.088235</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0.088235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0.529412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0.147059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0.382353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0.441176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0.058824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0.441176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0.470588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0.029412</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0.147059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0.176471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0.323529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0.323529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0.058824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0.176471</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0.088235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0.205882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0.676471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0.029412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0.117647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0.235294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0.588235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0.117647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0.294118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0.588235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0.088235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0.235294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0.676471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0.088235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0.323529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0.529412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0.029412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0.470588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0.088235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0.441176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0.088235</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0.205882</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0.382353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0.058824</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0.029412</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0.558824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0.117647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0.264706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0.558824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0.088235</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0.411765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0.205882</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0.382353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0.411765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0.117647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0.294118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0.558824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0.147059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0.205882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0.617647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0.352941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0.617647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0.058824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0.117647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0.147059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0.676471</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0.029412</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0.029412</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0.088235</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0.205882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0.617647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0.029412</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Mitt barns förskola uppmuntrar till lek, utveckling och lärande</c:v>
              </c:pt>
              <c:pt idx="4">
                <c:v>Förskolan ger det stöd som mitt barn behöver</c:v>
              </c:pt>
            </c:strLit>
          </c:cat>
          <c:val>
            <c:numLit>
              <c:formatCode>General</c:formatCode>
              <c:ptCount val="5"/>
              <c:pt idx="0">
                <c:v>0.558824</c:v>
              </c:pt>
              <c:pt idx="1">
                <c:v>0.500000</c:v>
              </c:pt>
              <c:pt idx="2">
                <c:v>0.411765</c:v>
              </c:pt>
              <c:pt idx="3">
                <c:v>0.323529</c:v>
              </c:pt>
              <c:pt idx="4">
                <c:v>0.294118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0.911765</c:v>
              </c:pt>
              <c:pt idx="1">
                <c:v>0.941176</c:v>
              </c:pt>
              <c:pt idx="2">
                <c:v>0.911765</c:v>
              </c:pt>
              <c:pt idx="3">
                <c:v>0.911765</c:v>
              </c:pt>
              <c:pt idx="4">
                <c:v>0.911765</c:v>
              </c:pt>
              <c:pt idx="5">
                <c:v>0.705882</c:v>
              </c:pt>
              <c:pt idx="6">
                <c:v>0.882353</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0.875000</c:v>
              </c:pt>
              <c:pt idx="1">
                <c:v>0.937500</c:v>
              </c:pt>
              <c:pt idx="2">
                <c:v>0.937500</c:v>
              </c:pt>
              <c:pt idx="3">
                <c:v>0.937500</c:v>
              </c:pt>
              <c:pt idx="4">
                <c:v>0.875000</c:v>
              </c:pt>
              <c:pt idx="5">
                <c:v>0.750000</c:v>
              </c:pt>
              <c:pt idx="6">
                <c:v>0.937500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0.944444</c:v>
              </c:pt>
              <c:pt idx="1">
                <c:v>0.944444</c:v>
              </c:pt>
              <c:pt idx="2">
                <c:v>0.888889</c:v>
              </c:pt>
              <c:pt idx="3">
                <c:v>0.888889</c:v>
              </c:pt>
              <c:pt idx="4">
                <c:v>0.944444</c:v>
              </c:pt>
              <c:pt idx="5">
                <c:v>0.666667</c:v>
              </c:pt>
              <c:pt idx="6">
                <c:v>0.833333</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0.823529</c:v>
              </c:pt>
              <c:pt idx="1">
                <c:v>0.911765</c:v>
              </c:pt>
              <c:pt idx="2">
                <c:v>0.647059</c:v>
              </c:pt>
              <c:pt idx="3">
                <c:v>0.764706</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0.875000</c:v>
              </c:pt>
              <c:pt idx="1">
                <c:v>1.000000</c:v>
              </c:pt>
              <c:pt idx="2">
                <c:v>0.625000</c:v>
              </c:pt>
              <c:pt idx="3">
                <c:v>0.750000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0.777778</c:v>
              </c:pt>
              <c:pt idx="1">
                <c:v>0.833333</c:v>
              </c:pt>
              <c:pt idx="2">
                <c:v>0.666667</c:v>
              </c:pt>
              <c:pt idx="3">
                <c:v>0.777778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0.882353</c:v>
              </c:pt>
              <c:pt idx="1">
                <c:v>0.823529</c:v>
              </c:pt>
              <c:pt idx="2">
                <c:v>0.882353</c:v>
              </c:pt>
              <c:pt idx="3">
                <c:v>0.911765</c:v>
              </c:pt>
              <c:pt idx="4">
                <c:v>0.852941</c:v>
              </c:pt>
              <c:pt idx="5">
                <c:v>0.882353</c:v>
              </c:pt>
              <c:pt idx="6">
                <c:v>0.794118</c:v>
              </c:pt>
              <c:pt idx="7">
                <c:v>0.735294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0.937500</c:v>
              </c:pt>
              <c:pt idx="1">
                <c:v>0.875000</c:v>
              </c:pt>
              <c:pt idx="2">
                <c:v>1.000000</c:v>
              </c:pt>
              <c:pt idx="3">
                <c:v>0.937500</c:v>
              </c:pt>
              <c:pt idx="4">
                <c:v>0.875000</c:v>
              </c:pt>
              <c:pt idx="5">
                <c:v>1.000000</c:v>
              </c:pt>
              <c:pt idx="6">
                <c:v>0.875000</c:v>
              </c:pt>
              <c:pt idx="7">
                <c:v>0.687500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0.833333</c:v>
              </c:pt>
              <c:pt idx="1">
                <c:v>0.777778</c:v>
              </c:pt>
              <c:pt idx="2">
                <c:v>0.777778</c:v>
              </c:pt>
              <c:pt idx="3">
                <c:v>0.888889</c:v>
              </c:pt>
              <c:pt idx="4">
                <c:v>0.833333</c:v>
              </c:pt>
              <c:pt idx="5">
                <c:v>0.777778</c:v>
              </c:pt>
              <c:pt idx="6">
                <c:v>0.722222</c:v>
              </c:pt>
              <c:pt idx="7">
                <c:v>0.777778</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0.911765</c:v>
              </c:pt>
              <c:pt idx="1">
                <c:v>0.823529</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1.000000</c:v>
              </c:pt>
              <c:pt idx="1">
                <c:v>0.937500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0.833333</c:v>
              </c:pt>
              <c:pt idx="1">
                <c:v>0.722222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0.911765</c:v>
              </c:pt>
              <c:pt idx="1">
                <c:v>0.794118</c:v>
              </c:pt>
              <c:pt idx="2">
                <c:v>0.852941</c:v>
              </c:pt>
              <c:pt idx="3">
                <c:v>0.823529</c:v>
              </c:pt>
              <c:pt idx="4">
                <c:v>0.970588</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0.937500</c:v>
              </c:pt>
              <c:pt idx="1">
                <c:v>0.812500</c:v>
              </c:pt>
              <c:pt idx="2">
                <c:v>0.875000</c:v>
              </c:pt>
              <c:pt idx="3">
                <c:v>0.937500</c:v>
              </c:pt>
              <c:pt idx="4">
                <c:v>1.000000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0.888889</c:v>
              </c:pt>
              <c:pt idx="1">
                <c:v>0.777778</c:v>
              </c:pt>
              <c:pt idx="2">
                <c:v>0.833333</c:v>
              </c:pt>
              <c:pt idx="3">
                <c:v>0.722222</c:v>
              </c:pt>
              <c:pt idx="4">
                <c:v>0.944444</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0.823529</c:v>
              </c:pt>
              <c:pt idx="1">
                <c:v>0.823529</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0.875000</c:v>
              </c:pt>
              <c:pt idx="1">
                <c:v>0.937500</c:v>
              </c:pt>
            </c:numLit>
          </c:val>
        </c:ser>
        <c:ser>
          <c:idx val="2"/>
          <c:order val="2"/>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0.777778</c:v>
              </c:pt>
              <c:pt idx="1">
                <c:v>0.722222</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Äringsgatan 4 A förskola</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33126ec858404f7c">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7e65167875a4f3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f2ad869894e2406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Äringsgatan 4 A förskola</a:t>
            </a:r>
            <a:r>
              <a:rPr lang="sv-SE" sz="900" dirty="0"/>
              <a:t> och bygger på svar från </a:t>
            </a:r>
            <a:r>
              <a:rPr lang="sv-SE" sz="900" dirty="0"/>
              <a:t>34</a:t>
            </a:r>
            <a:r>
              <a:rPr lang="sv-SE" sz="900" dirty="0"/>
              <a:t> vårdnadshavare av </a:t>
            </a:r>
            <a:r>
              <a:rPr lang="sv-SE" sz="900" dirty="0"/>
              <a:t>49</a:t>
            </a:r>
            <a:r>
              <a:rPr lang="sv-SE" sz="900" dirty="0"/>
              <a:t> vilket ger en svarsfrekvens om </a:t>
            </a:r>
            <a:r>
              <a:rPr lang="sv-SE" sz="900" dirty="0"/>
              <a:t>69%</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a9a989195daa4c55"/>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53a58ce4ebd941ea"/>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c0f5e97aecb5416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3aaa48acbdc447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c4db6c80fb549b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d3d974b0b284ae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97%</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94%</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känner mig trygg med att mitt barn blir väl omhändertaget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519dc0da0ae64b88"/>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df07982988e74108"/>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9a066b02de63446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82973fffd7e46c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18%</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6%</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6%</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är nöjd med mitt barns förskola.</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af1c4c12eb8849eb"/>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fb730b3b8aaf43d3"/>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aa8bc9ffad504e3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8a4a795db65435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6%</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teknik och naturvetenskapliga fenomen, exempelvis genom samtal om kroppen, djur och natur eller genom olika experiment</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67050e4974794ee7"/>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f0295fb5002b42c4"/>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000d420819fb46c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e1331036d6e4b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20ce96e752ad48e5"/>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054b845d32d647ef"/>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d7b712fec1f34a42"/>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7d652f985f9c4ab9"/>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32f6a5617e29467f"/>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1a14b632320944f4"/>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a530db091732425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93c4d64e3d9435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cea05c7a0624b8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Äringsgatan 4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676020d185846c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Äringsgatan 4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fbb8b5f3c68d4953"/>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671149ff63d74c44"/>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5f7d298db2d143b6"/>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d33dfb9256ba477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299752991954be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0c2667228ce484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Äringsgatan 4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2.87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d169004e4a1846d8"/>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36e3cee134d34f67"/>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4e34c2ebb85f4133"/>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fc6cfb38cb5941df"/>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31b9c258ca954012"/>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e5ace359bd3e4a64"/>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ae154a4146c343b4"/>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3adc547b42eb41a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f9159be4f3b4ab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acffb6be303482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Äringsgatan 4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d7902a2a0d24e4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Äringsgatan 4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46e17a27e04e44be"/>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edc3918bf27a460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c364ae7e8e94c5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900c5434c95466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Äringsgatan 4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4.06</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54c82f2faacf4eb5"/>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dcf9f17a88f84afd"/>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25e4d92811834fa7"/>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bcab6d95d1c245b1"/>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b15682ca927646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c1e1ce359954ba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c84800f0fbd451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Äringsgatan 4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83b4868a84d24c10"/>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d02f288b9d4a489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96a9067745d47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f1b99a7d15d4af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Äringsgatan 4 A förskola</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Äringsgatan 4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9fec134b59940c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c6a148bac22403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6960a87afffa406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a25a619d7ad448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e63013fe2c004f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fdc7d7bb87046d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79db3635bdd496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6a9d804370a4e5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54cb95d5776471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07c47aff61d4f1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9a3ee72283e48e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f1e8de6a7d048c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ef0f0aba108436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79ac080cf464bb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650800f7bef410c"/>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19b24ab9c9d471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b="1" lang="en-GB" sz="900" spc="50" noProof="1">
                            <a:solidFill>
                              <a:schemeClr val="accent5">
                                <a:shade val="10%"/>
                              </a:schemeClr>
                            </a:solidFill>
                          </a:rPr>
                          <a:t>Äringsgatan 4 A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b="1"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Snövit</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Solstrålen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Zebran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Äringsgatan 4 A förskola</a:t>
            </a:r>
            <a:r>
              <a:rPr lang="sv-SE" sz="1000" dirty="0">
                <a:latin typeface="Consolas" panose="020B0609020204030204" pitchFamily="49" charset="0"/>
              </a:rPr>
              <a:t> | Svarsfrekvens </a:t>
            </a:r>
            <a:r>
              <a:rPr lang="sv-SE" sz="1000" dirty="0">
                <a:latin typeface="Consolas" panose="020B0609020204030204" pitchFamily="49" charset="0"/>
              </a:rPr>
              <a:t>69%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6c8a0bc08c24ac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A17BB9A-4ADA-463F-BF61-EB337847DB10}"/>
</file>

<file path=customXml/itemProps2.xml><?xml version="1.0" encoding="utf-8"?>
<ds:datastoreItem xmlns:ds="http://schemas.openxmlformats.org/officeDocument/2006/customXml" ds:itemID="{FB2014B7-CDF2-4D20-8075-A0138E31B4D8}"/>
</file>

<file path=customXml/itemProps3.xml><?xml version="1.0" encoding="utf-8"?>
<ds:datastoreItem xmlns:ds="http://schemas.openxmlformats.org/officeDocument/2006/customXml" ds:itemID="{F7883B36-19B8-4700-9481-4AF886D86838}"/>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2024-03-25T15:01:59Z</dcterms:created>
  <dcterms:modified xsi:type="dcterms:W3CDTF">2024-03-25T15:01:59Z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